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pitchFamily="2" charset="0"/>
      <p:regular r:id="rId22"/>
      <p:bold r:id="rId23"/>
    </p:embeddedFont>
    <p:embeddedFont>
      <p:font typeface="Poppins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6846" y="-285213"/>
            <a:ext cx="12634095" cy="1085742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1814">
            <a:off x="6855142" y="-943454"/>
            <a:ext cx="11179407" cy="1054917"/>
            <a:chOff x="0" y="0"/>
            <a:chExt cx="1302038" cy="122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2038" cy="122864"/>
            </a:xfrm>
            <a:custGeom>
              <a:avLst/>
              <a:gdLst/>
              <a:ahLst/>
              <a:cxnLst/>
              <a:rect l="l" t="t" r="r" b="b"/>
              <a:pathLst>
                <a:path w="1302038" h="122864">
                  <a:moveTo>
                    <a:pt x="203200" y="0"/>
                  </a:moveTo>
                  <a:lnTo>
                    <a:pt x="1302038" y="0"/>
                  </a:lnTo>
                  <a:lnTo>
                    <a:pt x="1098838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62082" y="0"/>
            <a:ext cx="6725918" cy="10572213"/>
            <a:chOff x="0" y="0"/>
            <a:chExt cx="14157706" cy="222539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6542786" y="0"/>
                  </a:moveTo>
                  <a:lnTo>
                    <a:pt x="0" y="11206226"/>
                  </a:lnTo>
                  <a:lnTo>
                    <a:pt x="6323711" y="22253956"/>
                  </a:lnTo>
                  <a:lnTo>
                    <a:pt x="14157706" y="22253956"/>
                  </a:lnTo>
                  <a:lnTo>
                    <a:pt x="14157706" y="0"/>
                  </a:lnTo>
                  <a:close/>
                </a:path>
              </a:pathLst>
            </a:custGeom>
            <a:blipFill>
              <a:blip r:embed="rId2"/>
              <a:stretch>
                <a:fillRect l="-67963" r="-6796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581814">
            <a:off x="6652857" y="2038929"/>
            <a:ext cx="12860510" cy="733671"/>
            <a:chOff x="0" y="0"/>
            <a:chExt cx="2153673" cy="122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3674" cy="122864"/>
            </a:xfrm>
            <a:custGeom>
              <a:avLst/>
              <a:gdLst/>
              <a:ahLst/>
              <a:cxnLst/>
              <a:rect l="l" t="t" r="r" b="b"/>
              <a:pathLst>
                <a:path w="2153674" h="122864">
                  <a:moveTo>
                    <a:pt x="203200" y="0"/>
                  </a:moveTo>
                  <a:lnTo>
                    <a:pt x="2153674" y="0"/>
                  </a:lnTo>
                  <a:lnTo>
                    <a:pt x="1950474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13172">
            <a:off x="5726975" y="8674198"/>
            <a:ext cx="14731324" cy="1413676"/>
            <a:chOff x="0" y="0"/>
            <a:chExt cx="1195869" cy="1147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613172">
            <a:off x="8021476" y="9666424"/>
            <a:ext cx="7207232" cy="691634"/>
            <a:chOff x="0" y="0"/>
            <a:chExt cx="1195869" cy="1147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817804"/>
            <a:ext cx="1377064" cy="1377064"/>
          </a:xfrm>
          <a:custGeom>
            <a:avLst/>
            <a:gdLst/>
            <a:ahLst/>
            <a:cxnLst/>
            <a:rect l="l" t="t" r="r" b="b"/>
            <a:pathLst>
              <a:path w="1377064" h="1377064">
                <a:moveTo>
                  <a:pt x="0" y="0"/>
                </a:moveTo>
                <a:lnTo>
                  <a:pt x="1377064" y="0"/>
                </a:lnTo>
                <a:lnTo>
                  <a:pt x="1377064" y="1377064"/>
                </a:lnTo>
                <a:lnTo>
                  <a:pt x="0" y="137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8794" y="8291201"/>
            <a:ext cx="696876" cy="761991"/>
          </a:xfrm>
          <a:custGeom>
            <a:avLst/>
            <a:gdLst/>
            <a:ahLst/>
            <a:cxnLst/>
            <a:rect l="l" t="t" r="r" b="b"/>
            <a:pathLst>
              <a:path w="696876" h="761991">
                <a:moveTo>
                  <a:pt x="0" y="0"/>
                </a:moveTo>
                <a:lnTo>
                  <a:pt x="696876" y="0"/>
                </a:lnTo>
                <a:lnTo>
                  <a:pt x="696876" y="761991"/>
                </a:lnTo>
                <a:lnTo>
                  <a:pt x="0" y="76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255428" y="8662671"/>
            <a:ext cx="4348047" cy="46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3061">
                <a:solidFill>
                  <a:srgbClr val="000000"/>
                </a:solidFill>
                <a:latin typeface="Poppins Semi-Bold"/>
              </a:rPr>
              <a:t>Week 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55428" y="8291196"/>
            <a:ext cx="434804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2023 - 29 Sep 2023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785383"/>
            <a:ext cx="876254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Journey PPT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133975"/>
            <a:ext cx="5555725" cy="53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6"/>
              </a:lnSpc>
            </a:pPr>
            <a:r>
              <a:rPr lang="en-US" sz="3462" spc="148">
                <a:solidFill>
                  <a:srgbClr val="000000"/>
                </a:solidFill>
                <a:latin typeface="Poppins Semi-Bold"/>
              </a:rPr>
              <a:t>Tanishqa Aggarwal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70019" y="-85220"/>
            <a:ext cx="14747171" cy="1267335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55410" y="-310036"/>
            <a:ext cx="14747171" cy="1267335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1814">
            <a:off x="8230039" y="2009303"/>
            <a:ext cx="10884657" cy="1018351"/>
            <a:chOff x="0" y="0"/>
            <a:chExt cx="1313228" cy="122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3228" cy="122864"/>
            </a:xfrm>
            <a:custGeom>
              <a:avLst/>
              <a:gdLst/>
              <a:ahLst/>
              <a:cxnLst/>
              <a:rect l="l" t="t" r="r" b="b"/>
              <a:pathLst>
                <a:path w="1313228" h="122864">
                  <a:moveTo>
                    <a:pt x="203200" y="0"/>
                  </a:moveTo>
                  <a:lnTo>
                    <a:pt x="1313228" y="0"/>
                  </a:lnTo>
                  <a:lnTo>
                    <a:pt x="1110028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224364">
            <a:off x="-958328" y="2144191"/>
            <a:ext cx="11003054" cy="943431"/>
            <a:chOff x="0" y="0"/>
            <a:chExt cx="1406314" cy="1205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6314" cy="120581"/>
            </a:xfrm>
            <a:custGeom>
              <a:avLst/>
              <a:gdLst/>
              <a:ahLst/>
              <a:cxnLst/>
              <a:rect l="l" t="t" r="r" b="b"/>
              <a:pathLst>
                <a:path w="1406314" h="120581">
                  <a:moveTo>
                    <a:pt x="1203114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1406314" y="120581"/>
                  </a:lnTo>
                  <a:lnTo>
                    <a:pt x="1203114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13172">
            <a:off x="9049111" y="8628607"/>
            <a:ext cx="7394574" cy="1002914"/>
            <a:chOff x="0" y="0"/>
            <a:chExt cx="846137" cy="114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6138" cy="114760"/>
            </a:xfrm>
            <a:custGeom>
              <a:avLst/>
              <a:gdLst/>
              <a:ahLst/>
              <a:cxnLst/>
              <a:rect l="l" t="t" r="r" b="b"/>
              <a:pathLst>
                <a:path w="846138" h="114760">
                  <a:moveTo>
                    <a:pt x="642938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846138" y="114760"/>
                  </a:lnTo>
                  <a:lnTo>
                    <a:pt x="642938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2797" y="4575903"/>
            <a:ext cx="373059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Basic Run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337354"/>
            <a:ext cx="406667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Docker run your-image-name:tag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36464" y="5337354"/>
            <a:ext cx="3205641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If you want to run the container in the background and free up your terminal, you can use the -d flag like this: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docker run -d your-image-name:tag</a:t>
            </a:r>
          </a:p>
          <a:p>
            <a:pPr algn="just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507030" y="5337354"/>
            <a:ext cx="4059427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If your containerized application listens on specific ports, you can map those ports to your host machine using the -p flag. Ex: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docker run -d -p 8080:80 your-image-name:tag</a:t>
            </a:r>
          </a:p>
          <a:p>
            <a:pPr algn="just">
              <a:lnSpc>
                <a:spcPts val="299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299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87041" y="4575903"/>
            <a:ext cx="370448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Detached Mode</a:t>
            </a:r>
          </a:p>
        </p:txBody>
      </p:sp>
      <p:grpSp>
        <p:nvGrpSpPr>
          <p:cNvPr id="22" name="Group 22"/>
          <p:cNvGrpSpPr/>
          <p:nvPr/>
        </p:nvGrpSpPr>
        <p:grpSpPr>
          <a:xfrm rot="7199169">
            <a:off x="1414481" y="8893753"/>
            <a:ext cx="7954855" cy="1026787"/>
            <a:chOff x="0" y="0"/>
            <a:chExt cx="914502" cy="1180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502" cy="118041"/>
            </a:xfrm>
            <a:custGeom>
              <a:avLst/>
              <a:gdLst/>
              <a:ahLst/>
              <a:cxnLst/>
              <a:rect l="l" t="t" r="r" b="b"/>
              <a:pathLst>
                <a:path w="914502" h="118041">
                  <a:moveTo>
                    <a:pt x="203200" y="0"/>
                  </a:moveTo>
                  <a:lnTo>
                    <a:pt x="914502" y="0"/>
                  </a:lnTo>
                  <a:lnTo>
                    <a:pt x="711302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835864" y="4575903"/>
            <a:ext cx="373059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Mapping Ports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Docker (part 2)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93435" y="1065363"/>
            <a:ext cx="19011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29 Sep 2023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87842" y="2608543"/>
            <a:ext cx="436756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Running a Docker file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Docker (part 2)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3435" y="1065363"/>
            <a:ext cx="19011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29 Sep 2023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11133" y="3613820"/>
            <a:ext cx="9404646" cy="1347353"/>
            <a:chOff x="0" y="0"/>
            <a:chExt cx="1886517" cy="270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6517" cy="270271"/>
            </a:xfrm>
            <a:custGeom>
              <a:avLst/>
              <a:gdLst/>
              <a:ahLst/>
              <a:cxnLst/>
              <a:rect l="l" t="t" r="r" b="b"/>
              <a:pathLst>
                <a:path w="1886517" h="270271">
                  <a:moveTo>
                    <a:pt x="82320" y="0"/>
                  </a:moveTo>
                  <a:lnTo>
                    <a:pt x="1804197" y="0"/>
                  </a:lnTo>
                  <a:cubicBezTo>
                    <a:pt x="1826029" y="0"/>
                    <a:pt x="1846968" y="8673"/>
                    <a:pt x="1862406" y="24111"/>
                  </a:cubicBezTo>
                  <a:cubicBezTo>
                    <a:pt x="1877844" y="39549"/>
                    <a:pt x="1886517" y="60488"/>
                    <a:pt x="1886517" y="82320"/>
                  </a:cubicBezTo>
                  <a:lnTo>
                    <a:pt x="1886517" y="187951"/>
                  </a:lnTo>
                  <a:cubicBezTo>
                    <a:pt x="1886517" y="209784"/>
                    <a:pt x="1877844" y="230722"/>
                    <a:pt x="1862406" y="246160"/>
                  </a:cubicBezTo>
                  <a:cubicBezTo>
                    <a:pt x="1846968" y="261598"/>
                    <a:pt x="1826029" y="270271"/>
                    <a:pt x="1804197" y="270271"/>
                  </a:cubicBezTo>
                  <a:lnTo>
                    <a:pt x="82320" y="270271"/>
                  </a:lnTo>
                  <a:cubicBezTo>
                    <a:pt x="60488" y="270271"/>
                    <a:pt x="39549" y="261598"/>
                    <a:pt x="24111" y="246160"/>
                  </a:cubicBezTo>
                  <a:cubicBezTo>
                    <a:pt x="8673" y="230722"/>
                    <a:pt x="0" y="209784"/>
                    <a:pt x="0" y="187951"/>
                  </a:cubicBezTo>
                  <a:lnTo>
                    <a:pt x="0" y="82320"/>
                  </a:lnTo>
                  <a:cubicBezTo>
                    <a:pt x="0" y="60488"/>
                    <a:pt x="8673" y="39549"/>
                    <a:pt x="24111" y="24111"/>
                  </a:cubicBezTo>
                  <a:cubicBezTo>
                    <a:pt x="39549" y="8673"/>
                    <a:pt x="60488" y="0"/>
                    <a:pt x="82320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11133" y="5750621"/>
            <a:ext cx="9404646" cy="1347353"/>
            <a:chOff x="0" y="0"/>
            <a:chExt cx="1886517" cy="270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86517" cy="270271"/>
            </a:xfrm>
            <a:custGeom>
              <a:avLst/>
              <a:gdLst/>
              <a:ahLst/>
              <a:cxnLst/>
              <a:rect l="l" t="t" r="r" b="b"/>
              <a:pathLst>
                <a:path w="1886517" h="270271">
                  <a:moveTo>
                    <a:pt x="82320" y="0"/>
                  </a:moveTo>
                  <a:lnTo>
                    <a:pt x="1804197" y="0"/>
                  </a:lnTo>
                  <a:cubicBezTo>
                    <a:pt x="1826029" y="0"/>
                    <a:pt x="1846968" y="8673"/>
                    <a:pt x="1862406" y="24111"/>
                  </a:cubicBezTo>
                  <a:cubicBezTo>
                    <a:pt x="1877844" y="39549"/>
                    <a:pt x="1886517" y="60488"/>
                    <a:pt x="1886517" y="82320"/>
                  </a:cubicBezTo>
                  <a:lnTo>
                    <a:pt x="1886517" y="187951"/>
                  </a:lnTo>
                  <a:cubicBezTo>
                    <a:pt x="1886517" y="209784"/>
                    <a:pt x="1877844" y="230722"/>
                    <a:pt x="1862406" y="246160"/>
                  </a:cubicBezTo>
                  <a:cubicBezTo>
                    <a:pt x="1846968" y="261598"/>
                    <a:pt x="1826029" y="270271"/>
                    <a:pt x="1804197" y="270271"/>
                  </a:cubicBezTo>
                  <a:lnTo>
                    <a:pt x="82320" y="270271"/>
                  </a:lnTo>
                  <a:cubicBezTo>
                    <a:pt x="60488" y="270271"/>
                    <a:pt x="39549" y="261598"/>
                    <a:pt x="24111" y="246160"/>
                  </a:cubicBezTo>
                  <a:cubicBezTo>
                    <a:pt x="8673" y="230722"/>
                    <a:pt x="0" y="209784"/>
                    <a:pt x="0" y="187951"/>
                  </a:cubicBezTo>
                  <a:lnTo>
                    <a:pt x="0" y="82320"/>
                  </a:lnTo>
                  <a:cubicBezTo>
                    <a:pt x="0" y="60488"/>
                    <a:pt x="8673" y="39549"/>
                    <a:pt x="24111" y="24111"/>
                  </a:cubicBezTo>
                  <a:cubicBezTo>
                    <a:pt x="39549" y="8673"/>
                    <a:pt x="60488" y="0"/>
                    <a:pt x="82320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11133" y="7882697"/>
            <a:ext cx="9404646" cy="1347353"/>
            <a:chOff x="0" y="0"/>
            <a:chExt cx="1886517" cy="2702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6517" cy="270271"/>
            </a:xfrm>
            <a:custGeom>
              <a:avLst/>
              <a:gdLst/>
              <a:ahLst/>
              <a:cxnLst/>
              <a:rect l="l" t="t" r="r" b="b"/>
              <a:pathLst>
                <a:path w="1886517" h="270271">
                  <a:moveTo>
                    <a:pt x="82320" y="0"/>
                  </a:moveTo>
                  <a:lnTo>
                    <a:pt x="1804197" y="0"/>
                  </a:lnTo>
                  <a:cubicBezTo>
                    <a:pt x="1826029" y="0"/>
                    <a:pt x="1846968" y="8673"/>
                    <a:pt x="1862406" y="24111"/>
                  </a:cubicBezTo>
                  <a:cubicBezTo>
                    <a:pt x="1877844" y="39549"/>
                    <a:pt x="1886517" y="60488"/>
                    <a:pt x="1886517" y="82320"/>
                  </a:cubicBezTo>
                  <a:lnTo>
                    <a:pt x="1886517" y="187951"/>
                  </a:lnTo>
                  <a:cubicBezTo>
                    <a:pt x="1886517" y="209784"/>
                    <a:pt x="1877844" y="230722"/>
                    <a:pt x="1862406" y="246160"/>
                  </a:cubicBezTo>
                  <a:cubicBezTo>
                    <a:pt x="1846968" y="261598"/>
                    <a:pt x="1826029" y="270271"/>
                    <a:pt x="1804197" y="270271"/>
                  </a:cubicBezTo>
                  <a:lnTo>
                    <a:pt x="82320" y="270271"/>
                  </a:lnTo>
                  <a:cubicBezTo>
                    <a:pt x="60488" y="270271"/>
                    <a:pt x="39549" y="261598"/>
                    <a:pt x="24111" y="246160"/>
                  </a:cubicBezTo>
                  <a:cubicBezTo>
                    <a:pt x="8673" y="230722"/>
                    <a:pt x="0" y="209784"/>
                    <a:pt x="0" y="187951"/>
                  </a:cubicBezTo>
                  <a:lnTo>
                    <a:pt x="0" y="82320"/>
                  </a:lnTo>
                  <a:cubicBezTo>
                    <a:pt x="0" y="60488"/>
                    <a:pt x="8673" y="39549"/>
                    <a:pt x="24111" y="24111"/>
                  </a:cubicBezTo>
                  <a:cubicBezTo>
                    <a:pt x="39549" y="8673"/>
                    <a:pt x="60488" y="0"/>
                    <a:pt x="82320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17111" y="3394727"/>
            <a:ext cx="6833467" cy="1751076"/>
          </a:xfrm>
          <a:custGeom>
            <a:avLst/>
            <a:gdLst/>
            <a:ahLst/>
            <a:cxnLst/>
            <a:rect l="l" t="t" r="r" b="b"/>
            <a:pathLst>
              <a:path w="6833467" h="1751076">
                <a:moveTo>
                  <a:pt x="0" y="0"/>
                </a:moveTo>
                <a:lnTo>
                  <a:pt x="6833467" y="0"/>
                </a:lnTo>
                <a:lnTo>
                  <a:pt x="6833467" y="1751076"/>
                </a:lnTo>
                <a:lnTo>
                  <a:pt x="0" y="175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17111" y="5531528"/>
            <a:ext cx="6833467" cy="1751076"/>
          </a:xfrm>
          <a:custGeom>
            <a:avLst/>
            <a:gdLst/>
            <a:ahLst/>
            <a:cxnLst/>
            <a:rect l="l" t="t" r="r" b="b"/>
            <a:pathLst>
              <a:path w="6833467" h="1751076">
                <a:moveTo>
                  <a:pt x="0" y="0"/>
                </a:moveTo>
                <a:lnTo>
                  <a:pt x="6833467" y="0"/>
                </a:lnTo>
                <a:lnTo>
                  <a:pt x="6833467" y="1751076"/>
                </a:lnTo>
                <a:lnTo>
                  <a:pt x="0" y="175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17111" y="7663604"/>
            <a:ext cx="6833467" cy="1751076"/>
          </a:xfrm>
          <a:custGeom>
            <a:avLst/>
            <a:gdLst/>
            <a:ahLst/>
            <a:cxnLst/>
            <a:rect l="l" t="t" r="r" b="b"/>
            <a:pathLst>
              <a:path w="6833467" h="1751076">
                <a:moveTo>
                  <a:pt x="0" y="0"/>
                </a:moveTo>
                <a:lnTo>
                  <a:pt x="6833467" y="0"/>
                </a:lnTo>
                <a:lnTo>
                  <a:pt x="6833467" y="1751076"/>
                </a:lnTo>
                <a:lnTo>
                  <a:pt x="0" y="175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618167" y="3910220"/>
            <a:ext cx="5641133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Using the above command we can execute bash commands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18167" y="5892802"/>
            <a:ext cx="5979055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-it: These flags are used to run the command interactively and allocate a pseudo-TTY.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18167" y="8092144"/>
            <a:ext cx="5979055" cy="116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39"/>
              </a:lnSpc>
            </a:pPr>
            <a:r>
              <a:rPr lang="en-US" sz="1599">
                <a:solidFill>
                  <a:srgbClr val="FFFFFF"/>
                </a:solidFill>
                <a:latin typeface="Poppins Bold"/>
              </a:rPr>
              <a:t>•/bin/bash: This specifies the shell or command you want to run inside the container. In this example, it's set to /bin/bash, which is a common shell. You can replace it with another shell or command if needed.</a:t>
            </a:r>
          </a:p>
          <a:p>
            <a:pPr>
              <a:lnSpc>
                <a:spcPts val="1839"/>
              </a:lnSpc>
            </a:pPr>
            <a:endParaRPr lang="en-US" sz="1599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0136595" y="3927324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3" y="0"/>
                </a:lnTo>
                <a:lnTo>
                  <a:pt x="700373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44341" y="6062347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4" y="0"/>
                </a:lnTo>
                <a:lnTo>
                  <a:pt x="700374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144341" y="8194423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4" y="0"/>
                </a:lnTo>
                <a:lnTo>
                  <a:pt x="700374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773594" y="3613660"/>
            <a:ext cx="6381221" cy="1462194"/>
            <a:chOff x="0" y="0"/>
            <a:chExt cx="1280036" cy="2933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0036" cy="293308"/>
            </a:xfrm>
            <a:custGeom>
              <a:avLst/>
              <a:gdLst/>
              <a:ahLst/>
              <a:cxnLst/>
              <a:rect l="l" t="t" r="r" b="b"/>
              <a:pathLst>
                <a:path w="1280036" h="293308">
                  <a:moveTo>
                    <a:pt x="121323" y="0"/>
                  </a:moveTo>
                  <a:lnTo>
                    <a:pt x="1158712" y="0"/>
                  </a:lnTo>
                  <a:cubicBezTo>
                    <a:pt x="1190889" y="0"/>
                    <a:pt x="1221748" y="12782"/>
                    <a:pt x="1244501" y="35535"/>
                  </a:cubicBezTo>
                  <a:cubicBezTo>
                    <a:pt x="1267253" y="58287"/>
                    <a:pt x="1280036" y="89146"/>
                    <a:pt x="1280036" y="121323"/>
                  </a:cubicBezTo>
                  <a:lnTo>
                    <a:pt x="1280036" y="171984"/>
                  </a:lnTo>
                  <a:cubicBezTo>
                    <a:pt x="1280036" y="204161"/>
                    <a:pt x="1267253" y="235020"/>
                    <a:pt x="1244501" y="257773"/>
                  </a:cubicBezTo>
                  <a:cubicBezTo>
                    <a:pt x="1221748" y="280525"/>
                    <a:pt x="1190889" y="293308"/>
                    <a:pt x="1158712" y="293308"/>
                  </a:cubicBezTo>
                  <a:lnTo>
                    <a:pt x="121323" y="293308"/>
                  </a:lnTo>
                  <a:cubicBezTo>
                    <a:pt x="89146" y="293308"/>
                    <a:pt x="58287" y="280525"/>
                    <a:pt x="35535" y="257773"/>
                  </a:cubicBezTo>
                  <a:cubicBezTo>
                    <a:pt x="12782" y="235020"/>
                    <a:pt x="0" y="204161"/>
                    <a:pt x="0" y="171984"/>
                  </a:cubicBezTo>
                  <a:lnTo>
                    <a:pt x="0" y="121323"/>
                  </a:lnTo>
                  <a:cubicBezTo>
                    <a:pt x="0" y="89146"/>
                    <a:pt x="12782" y="58287"/>
                    <a:pt x="35535" y="35535"/>
                  </a:cubicBezTo>
                  <a:cubicBezTo>
                    <a:pt x="58287" y="12782"/>
                    <a:pt x="89146" y="0"/>
                    <a:pt x="121323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73594" y="5801546"/>
            <a:ext cx="6381221" cy="1462194"/>
            <a:chOff x="0" y="0"/>
            <a:chExt cx="1280036" cy="2933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0036" cy="293308"/>
            </a:xfrm>
            <a:custGeom>
              <a:avLst/>
              <a:gdLst/>
              <a:ahLst/>
              <a:cxnLst/>
              <a:rect l="l" t="t" r="r" b="b"/>
              <a:pathLst>
                <a:path w="1280036" h="293308">
                  <a:moveTo>
                    <a:pt x="121323" y="0"/>
                  </a:moveTo>
                  <a:lnTo>
                    <a:pt x="1158712" y="0"/>
                  </a:lnTo>
                  <a:cubicBezTo>
                    <a:pt x="1190889" y="0"/>
                    <a:pt x="1221748" y="12782"/>
                    <a:pt x="1244501" y="35535"/>
                  </a:cubicBezTo>
                  <a:cubicBezTo>
                    <a:pt x="1267253" y="58287"/>
                    <a:pt x="1280036" y="89146"/>
                    <a:pt x="1280036" y="121323"/>
                  </a:cubicBezTo>
                  <a:lnTo>
                    <a:pt x="1280036" y="171984"/>
                  </a:lnTo>
                  <a:cubicBezTo>
                    <a:pt x="1280036" y="204161"/>
                    <a:pt x="1267253" y="235020"/>
                    <a:pt x="1244501" y="257773"/>
                  </a:cubicBezTo>
                  <a:cubicBezTo>
                    <a:pt x="1221748" y="280525"/>
                    <a:pt x="1190889" y="293308"/>
                    <a:pt x="1158712" y="293308"/>
                  </a:cubicBezTo>
                  <a:lnTo>
                    <a:pt x="121323" y="293308"/>
                  </a:lnTo>
                  <a:cubicBezTo>
                    <a:pt x="89146" y="293308"/>
                    <a:pt x="58287" y="280525"/>
                    <a:pt x="35535" y="257773"/>
                  </a:cubicBezTo>
                  <a:cubicBezTo>
                    <a:pt x="12782" y="235020"/>
                    <a:pt x="0" y="204161"/>
                    <a:pt x="0" y="171984"/>
                  </a:cubicBezTo>
                  <a:lnTo>
                    <a:pt x="0" y="121323"/>
                  </a:lnTo>
                  <a:cubicBezTo>
                    <a:pt x="0" y="89146"/>
                    <a:pt x="12782" y="58287"/>
                    <a:pt x="35535" y="35535"/>
                  </a:cubicBezTo>
                  <a:cubicBezTo>
                    <a:pt x="58287" y="12782"/>
                    <a:pt x="89146" y="0"/>
                    <a:pt x="121323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773594" y="7954592"/>
            <a:ext cx="6381221" cy="1462194"/>
            <a:chOff x="0" y="0"/>
            <a:chExt cx="1280036" cy="29330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80036" cy="293308"/>
            </a:xfrm>
            <a:custGeom>
              <a:avLst/>
              <a:gdLst/>
              <a:ahLst/>
              <a:cxnLst/>
              <a:rect l="l" t="t" r="r" b="b"/>
              <a:pathLst>
                <a:path w="1280036" h="293308">
                  <a:moveTo>
                    <a:pt x="121323" y="0"/>
                  </a:moveTo>
                  <a:lnTo>
                    <a:pt x="1158712" y="0"/>
                  </a:lnTo>
                  <a:cubicBezTo>
                    <a:pt x="1190889" y="0"/>
                    <a:pt x="1221748" y="12782"/>
                    <a:pt x="1244501" y="35535"/>
                  </a:cubicBezTo>
                  <a:cubicBezTo>
                    <a:pt x="1267253" y="58287"/>
                    <a:pt x="1280036" y="89146"/>
                    <a:pt x="1280036" y="121323"/>
                  </a:cubicBezTo>
                  <a:lnTo>
                    <a:pt x="1280036" y="171984"/>
                  </a:lnTo>
                  <a:cubicBezTo>
                    <a:pt x="1280036" y="204161"/>
                    <a:pt x="1267253" y="235020"/>
                    <a:pt x="1244501" y="257773"/>
                  </a:cubicBezTo>
                  <a:cubicBezTo>
                    <a:pt x="1221748" y="280525"/>
                    <a:pt x="1190889" y="293308"/>
                    <a:pt x="1158712" y="293308"/>
                  </a:cubicBezTo>
                  <a:lnTo>
                    <a:pt x="121323" y="293308"/>
                  </a:lnTo>
                  <a:cubicBezTo>
                    <a:pt x="89146" y="293308"/>
                    <a:pt x="58287" y="280525"/>
                    <a:pt x="35535" y="257773"/>
                  </a:cubicBezTo>
                  <a:cubicBezTo>
                    <a:pt x="12782" y="235020"/>
                    <a:pt x="0" y="204161"/>
                    <a:pt x="0" y="171984"/>
                  </a:cubicBezTo>
                  <a:lnTo>
                    <a:pt x="0" y="121323"/>
                  </a:lnTo>
                  <a:cubicBezTo>
                    <a:pt x="0" y="89146"/>
                    <a:pt x="12782" y="58287"/>
                    <a:pt x="35535" y="35535"/>
                  </a:cubicBezTo>
                  <a:cubicBezTo>
                    <a:pt x="58287" y="12782"/>
                    <a:pt x="89146" y="0"/>
                    <a:pt x="121323" y="0"/>
                  </a:cubicBez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flipH="1">
            <a:off x="1949191" y="3450281"/>
            <a:ext cx="6886870" cy="1781978"/>
          </a:xfrm>
          <a:custGeom>
            <a:avLst/>
            <a:gdLst/>
            <a:ahLst/>
            <a:cxnLst/>
            <a:rect l="l" t="t" r="r" b="b"/>
            <a:pathLst>
              <a:path w="6886870" h="1781978">
                <a:moveTo>
                  <a:pt x="6886870" y="0"/>
                </a:moveTo>
                <a:lnTo>
                  <a:pt x="0" y="0"/>
                </a:lnTo>
                <a:lnTo>
                  <a:pt x="0" y="1781977"/>
                </a:lnTo>
                <a:lnTo>
                  <a:pt x="6886870" y="1781977"/>
                </a:lnTo>
                <a:lnTo>
                  <a:pt x="68868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1949191" y="5638167"/>
            <a:ext cx="6886870" cy="1781978"/>
          </a:xfrm>
          <a:custGeom>
            <a:avLst/>
            <a:gdLst/>
            <a:ahLst/>
            <a:cxnLst/>
            <a:rect l="l" t="t" r="r" b="b"/>
            <a:pathLst>
              <a:path w="6886870" h="1781978">
                <a:moveTo>
                  <a:pt x="6886870" y="0"/>
                </a:moveTo>
                <a:lnTo>
                  <a:pt x="0" y="0"/>
                </a:lnTo>
                <a:lnTo>
                  <a:pt x="0" y="1781977"/>
                </a:lnTo>
                <a:lnTo>
                  <a:pt x="6886870" y="1781977"/>
                </a:lnTo>
                <a:lnTo>
                  <a:pt x="68868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flipH="1">
            <a:off x="1949191" y="7791213"/>
            <a:ext cx="6886870" cy="1781978"/>
          </a:xfrm>
          <a:custGeom>
            <a:avLst/>
            <a:gdLst/>
            <a:ahLst/>
            <a:cxnLst/>
            <a:rect l="l" t="t" r="r" b="b"/>
            <a:pathLst>
              <a:path w="6886870" h="1781978">
                <a:moveTo>
                  <a:pt x="6886870" y="0"/>
                </a:moveTo>
                <a:lnTo>
                  <a:pt x="0" y="0"/>
                </a:lnTo>
                <a:lnTo>
                  <a:pt x="0" y="1781977"/>
                </a:lnTo>
                <a:lnTo>
                  <a:pt x="6886870" y="1781977"/>
                </a:lnTo>
                <a:lnTo>
                  <a:pt x="68868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590346" y="3979319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3" y="0"/>
                </a:lnTo>
                <a:lnTo>
                  <a:pt x="700373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590346" y="6167206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3" y="0"/>
                </a:lnTo>
                <a:lnTo>
                  <a:pt x="700373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598092" y="8329776"/>
            <a:ext cx="700373" cy="723900"/>
          </a:xfrm>
          <a:custGeom>
            <a:avLst/>
            <a:gdLst/>
            <a:ahLst/>
            <a:cxnLst/>
            <a:rect l="l" t="t" r="r" b="b"/>
            <a:pathLst>
              <a:path w="700373" h="723900">
                <a:moveTo>
                  <a:pt x="0" y="0"/>
                </a:moveTo>
                <a:lnTo>
                  <a:pt x="700373" y="0"/>
                </a:lnTo>
                <a:lnTo>
                  <a:pt x="700373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51018" y="3984712"/>
            <a:ext cx="6088797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docker exec -it container_id_or_name /bin/bash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49191" y="6323140"/>
            <a:ext cx="4890624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By going inside the container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8807" y="8160231"/>
            <a:ext cx="6191009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container_id_or_name: Replace this with the ID or name of the running container you want to enter.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960216" y="2475247"/>
            <a:ext cx="436756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Entering a container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6846" y="-285213"/>
            <a:ext cx="12634095" cy="1085742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1814">
            <a:off x="6883717" y="-952979"/>
            <a:ext cx="11179407" cy="1054917"/>
            <a:chOff x="0" y="0"/>
            <a:chExt cx="1302038" cy="122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2038" cy="122864"/>
            </a:xfrm>
            <a:custGeom>
              <a:avLst/>
              <a:gdLst/>
              <a:ahLst/>
              <a:cxnLst/>
              <a:rect l="l" t="t" r="r" b="b"/>
              <a:pathLst>
                <a:path w="1302038" h="122864">
                  <a:moveTo>
                    <a:pt x="203200" y="0"/>
                  </a:moveTo>
                  <a:lnTo>
                    <a:pt x="1302038" y="0"/>
                  </a:lnTo>
                  <a:lnTo>
                    <a:pt x="1098838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62082" y="0"/>
            <a:ext cx="6725918" cy="10572213"/>
            <a:chOff x="0" y="0"/>
            <a:chExt cx="14157706" cy="222539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6542786" y="0"/>
                  </a:moveTo>
                  <a:lnTo>
                    <a:pt x="0" y="11206226"/>
                  </a:lnTo>
                  <a:lnTo>
                    <a:pt x="6323711" y="22253956"/>
                  </a:lnTo>
                  <a:lnTo>
                    <a:pt x="14157706" y="22253956"/>
                  </a:lnTo>
                  <a:lnTo>
                    <a:pt x="14157706" y="0"/>
                  </a:lnTo>
                  <a:close/>
                </a:path>
              </a:pathLst>
            </a:custGeom>
            <a:blipFill>
              <a:blip r:embed="rId2"/>
              <a:stretch>
                <a:fillRect l="-99074" r="-3670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581814">
            <a:off x="6662382" y="2048454"/>
            <a:ext cx="12860510" cy="733671"/>
            <a:chOff x="0" y="0"/>
            <a:chExt cx="2153673" cy="122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3674" cy="122864"/>
            </a:xfrm>
            <a:custGeom>
              <a:avLst/>
              <a:gdLst/>
              <a:ahLst/>
              <a:cxnLst/>
              <a:rect l="l" t="t" r="r" b="b"/>
              <a:pathLst>
                <a:path w="2153674" h="122864">
                  <a:moveTo>
                    <a:pt x="203200" y="0"/>
                  </a:moveTo>
                  <a:lnTo>
                    <a:pt x="2153674" y="0"/>
                  </a:lnTo>
                  <a:lnTo>
                    <a:pt x="1950474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13172">
            <a:off x="5726975" y="8674198"/>
            <a:ext cx="14731324" cy="1413676"/>
            <a:chOff x="0" y="0"/>
            <a:chExt cx="1195869" cy="1147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613172">
            <a:off x="8021476" y="9666424"/>
            <a:ext cx="7207232" cy="691634"/>
            <a:chOff x="0" y="0"/>
            <a:chExt cx="1195869" cy="1147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759925"/>
            <a:ext cx="8856955" cy="194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31"/>
              </a:lnSpc>
            </a:pPr>
            <a:r>
              <a:rPr lang="en-US" sz="12483" spc="-374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28700" y="817804"/>
            <a:ext cx="1377064" cy="1377064"/>
          </a:xfrm>
          <a:custGeom>
            <a:avLst/>
            <a:gdLst/>
            <a:ahLst/>
            <a:cxnLst/>
            <a:rect l="l" t="t" r="r" b="b"/>
            <a:pathLst>
              <a:path w="1377064" h="1377064">
                <a:moveTo>
                  <a:pt x="0" y="0"/>
                </a:moveTo>
                <a:lnTo>
                  <a:pt x="1377064" y="0"/>
                </a:lnTo>
                <a:lnTo>
                  <a:pt x="1377064" y="1377064"/>
                </a:lnTo>
                <a:lnTo>
                  <a:pt x="0" y="137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2278" y="3092017"/>
            <a:ext cx="6937022" cy="539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</a:rPr>
              <a:t>Databricks is a unified analytics platform designed for big data and machine learning. It simplifies the process of building, managing, and deploying data and machine learning pipelines at scale. Databricks provides a collaborative workspace for data engineers, data scientists, and machine learning engineers to work together on projects involving large datasets and advanced analytics.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31131" y="36751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35108" y="2041857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40211" y="1396213"/>
            <a:ext cx="190271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637933" y="-285213"/>
            <a:ext cx="12634095" cy="1085742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254897" y="-285213"/>
            <a:ext cx="7028317" cy="11047543"/>
            <a:chOff x="0" y="0"/>
            <a:chExt cx="14157706" cy="22253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0" y="0"/>
                  </a:moveTo>
                  <a:lnTo>
                    <a:pt x="0" y="22253956"/>
                  </a:lnTo>
                  <a:lnTo>
                    <a:pt x="7833995" y="22253956"/>
                  </a:lnTo>
                  <a:lnTo>
                    <a:pt x="14157706" y="11206226"/>
                  </a:lnTo>
                  <a:lnTo>
                    <a:pt x="7614920" y="0"/>
                  </a:lnTo>
                  <a:close/>
                </a:path>
              </a:pathLst>
            </a:custGeom>
            <a:blipFill>
              <a:blip r:embed="rId2"/>
              <a:stretch>
                <a:fillRect l="-20868" t="-17126" b="-7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7224364">
            <a:off x="2912941" y="568107"/>
            <a:ext cx="7720959" cy="1046430"/>
            <a:chOff x="0" y="0"/>
            <a:chExt cx="889693" cy="1205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9693" cy="120581"/>
            </a:xfrm>
            <a:custGeom>
              <a:avLst/>
              <a:gdLst/>
              <a:ahLst/>
              <a:cxnLst/>
              <a:rect l="l" t="t" r="r" b="b"/>
              <a:pathLst>
                <a:path w="889693" h="120581">
                  <a:moveTo>
                    <a:pt x="686493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889693" y="120581"/>
                  </a:lnTo>
                  <a:lnTo>
                    <a:pt x="686493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224364">
            <a:off x="304671" y="2808211"/>
            <a:ext cx="10938553" cy="648686"/>
            <a:chOff x="0" y="0"/>
            <a:chExt cx="2033314" cy="1205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314" cy="120581"/>
            </a:xfrm>
            <a:custGeom>
              <a:avLst/>
              <a:gdLst/>
              <a:ahLst/>
              <a:cxnLst/>
              <a:rect l="l" t="t" r="r" b="b"/>
              <a:pathLst>
                <a:path w="2033314" h="120581">
                  <a:moveTo>
                    <a:pt x="1830114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2033314" y="120581"/>
                  </a:lnTo>
                  <a:lnTo>
                    <a:pt x="1830114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7199169">
            <a:off x="-24968" y="7412142"/>
            <a:ext cx="11909220" cy="1453350"/>
            <a:chOff x="0" y="0"/>
            <a:chExt cx="967265" cy="1180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7199169">
            <a:off x="4230388" y="9049570"/>
            <a:ext cx="5785190" cy="706000"/>
            <a:chOff x="0" y="0"/>
            <a:chExt cx="967265" cy="1180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1098" y="2450242"/>
            <a:ext cx="13145803" cy="6476947"/>
          </a:xfrm>
          <a:custGeom>
            <a:avLst/>
            <a:gdLst/>
            <a:ahLst/>
            <a:cxnLst/>
            <a:rect l="l" t="t" r="r" b="b"/>
            <a:pathLst>
              <a:path w="13145803" h="6476947">
                <a:moveTo>
                  <a:pt x="0" y="0"/>
                </a:moveTo>
                <a:lnTo>
                  <a:pt x="13145804" y="0"/>
                </a:lnTo>
                <a:lnTo>
                  <a:pt x="13145804" y="6476947"/>
                </a:lnTo>
                <a:lnTo>
                  <a:pt x="0" y="647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35491" y="1065363"/>
            <a:ext cx="190271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43415" y="8916035"/>
            <a:ext cx="3801170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Connecting notebook to cluster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3284" y="2537597"/>
            <a:ext cx="14661432" cy="2806147"/>
          </a:xfrm>
          <a:custGeom>
            <a:avLst/>
            <a:gdLst/>
            <a:ahLst/>
            <a:cxnLst/>
            <a:rect l="l" t="t" r="r" b="b"/>
            <a:pathLst>
              <a:path w="14661432" h="2806147">
                <a:moveTo>
                  <a:pt x="0" y="0"/>
                </a:moveTo>
                <a:lnTo>
                  <a:pt x="14661432" y="0"/>
                </a:lnTo>
                <a:lnTo>
                  <a:pt x="14661432" y="2806147"/>
                </a:lnTo>
                <a:lnTo>
                  <a:pt x="0" y="2806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3284" y="5578450"/>
            <a:ext cx="14645308" cy="3537292"/>
          </a:xfrm>
          <a:custGeom>
            <a:avLst/>
            <a:gdLst/>
            <a:ahLst/>
            <a:cxnLst/>
            <a:rect l="l" t="t" r="r" b="b"/>
            <a:pathLst>
              <a:path w="14645308" h="3537292">
                <a:moveTo>
                  <a:pt x="0" y="0"/>
                </a:moveTo>
                <a:lnTo>
                  <a:pt x="14645308" y="0"/>
                </a:lnTo>
                <a:lnTo>
                  <a:pt x="14645308" y="3537292"/>
                </a:lnTo>
                <a:lnTo>
                  <a:pt x="0" y="353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92641" y="1065363"/>
            <a:ext cx="190271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9762" y="9058592"/>
            <a:ext cx="2568476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Generating partitions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5487" y="2404247"/>
            <a:ext cx="10957025" cy="6711496"/>
          </a:xfrm>
          <a:custGeom>
            <a:avLst/>
            <a:gdLst/>
            <a:ahLst/>
            <a:cxnLst/>
            <a:rect l="l" t="t" r="r" b="b"/>
            <a:pathLst>
              <a:path w="10957025" h="6711496">
                <a:moveTo>
                  <a:pt x="0" y="0"/>
                </a:moveTo>
                <a:lnTo>
                  <a:pt x="10957026" y="0"/>
                </a:lnTo>
                <a:lnTo>
                  <a:pt x="10957026" y="6711495"/>
                </a:lnTo>
                <a:lnTo>
                  <a:pt x="0" y="671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 (part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6730" y="1065363"/>
            <a:ext cx="187454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27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20248" y="9201150"/>
            <a:ext cx="4057352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Poppins"/>
              </a:rPr>
              <a:t>Loading data to azure notebook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8033" y="2236394"/>
            <a:ext cx="10891934" cy="7021906"/>
          </a:xfrm>
          <a:custGeom>
            <a:avLst/>
            <a:gdLst/>
            <a:ahLst/>
            <a:cxnLst/>
            <a:rect l="l" t="t" r="r" b="b"/>
            <a:pathLst>
              <a:path w="10891934" h="7021906">
                <a:moveTo>
                  <a:pt x="0" y="0"/>
                </a:moveTo>
                <a:lnTo>
                  <a:pt x="10891934" y="0"/>
                </a:lnTo>
                <a:lnTo>
                  <a:pt x="10891934" y="7021906"/>
                </a:lnTo>
                <a:lnTo>
                  <a:pt x="0" y="702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 (part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2641" y="1065363"/>
            <a:ext cx="190271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20248" y="9290196"/>
            <a:ext cx="4133552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Poppins"/>
              </a:rPr>
              <a:t>Loading data to azure notebook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1691" y="2378552"/>
            <a:ext cx="6542309" cy="6804001"/>
          </a:xfrm>
          <a:custGeom>
            <a:avLst/>
            <a:gdLst/>
            <a:ahLst/>
            <a:cxnLst/>
            <a:rect l="l" t="t" r="r" b="b"/>
            <a:pathLst>
              <a:path w="6542309" h="6804001">
                <a:moveTo>
                  <a:pt x="0" y="0"/>
                </a:moveTo>
                <a:lnTo>
                  <a:pt x="6542309" y="0"/>
                </a:lnTo>
                <a:lnTo>
                  <a:pt x="6542309" y="6804001"/>
                </a:lnTo>
                <a:lnTo>
                  <a:pt x="0" y="680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3015" y="2417106"/>
            <a:ext cx="8355167" cy="6806121"/>
          </a:xfrm>
          <a:custGeom>
            <a:avLst/>
            <a:gdLst/>
            <a:ahLst/>
            <a:cxnLst/>
            <a:rect l="l" t="t" r="r" b="b"/>
            <a:pathLst>
              <a:path w="8355167" h="6806121">
                <a:moveTo>
                  <a:pt x="0" y="0"/>
                </a:moveTo>
                <a:lnTo>
                  <a:pt x="8355168" y="0"/>
                </a:lnTo>
                <a:lnTo>
                  <a:pt x="8355168" y="6806121"/>
                </a:lnTo>
                <a:lnTo>
                  <a:pt x="0" y="68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Databricks (part 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92641" y="1065363"/>
            <a:ext cx="190271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26 Sep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0855" y="9201150"/>
            <a:ext cx="1906290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Data Streaming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2278" y="3092017"/>
            <a:ext cx="6937022" cy="628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</a:rPr>
              <a:t>Docker is an open-source platform designed to simplify the development, deployment, and management of applications by using containerization technology. Containers are lightweight, portable, and self-sufficient units that can package an application and its dependencies, ensuring consistency and reproducibility across different environments. Docker has become immensely popular in the world of software development and deployment.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31131" y="36751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35108" y="2041857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Docker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40806" y="1396213"/>
            <a:ext cx="190152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28 Sep 2023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637933" y="-285213"/>
            <a:ext cx="12634095" cy="1085742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254897" y="-285213"/>
            <a:ext cx="7028317" cy="11047543"/>
            <a:chOff x="0" y="0"/>
            <a:chExt cx="14157706" cy="22253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0" y="0"/>
                  </a:moveTo>
                  <a:lnTo>
                    <a:pt x="0" y="22253956"/>
                  </a:lnTo>
                  <a:lnTo>
                    <a:pt x="7833995" y="22253956"/>
                  </a:lnTo>
                  <a:lnTo>
                    <a:pt x="14157706" y="11206226"/>
                  </a:lnTo>
                  <a:lnTo>
                    <a:pt x="7614920" y="0"/>
                  </a:lnTo>
                  <a:close/>
                </a:path>
              </a:pathLst>
            </a:custGeom>
            <a:blipFill>
              <a:blip r:embed="rId2"/>
              <a:stretch>
                <a:fillRect l="-20868" t="-17126" b="-7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7224364">
            <a:off x="2912941" y="568107"/>
            <a:ext cx="7720959" cy="1046430"/>
            <a:chOff x="0" y="0"/>
            <a:chExt cx="889693" cy="1205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9693" cy="120581"/>
            </a:xfrm>
            <a:custGeom>
              <a:avLst/>
              <a:gdLst/>
              <a:ahLst/>
              <a:cxnLst/>
              <a:rect l="l" t="t" r="r" b="b"/>
              <a:pathLst>
                <a:path w="889693" h="120581">
                  <a:moveTo>
                    <a:pt x="686493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889693" y="120581"/>
                  </a:lnTo>
                  <a:lnTo>
                    <a:pt x="686493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224364">
            <a:off x="304671" y="2808211"/>
            <a:ext cx="10938553" cy="648686"/>
            <a:chOff x="0" y="0"/>
            <a:chExt cx="2033314" cy="1205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314" cy="120581"/>
            </a:xfrm>
            <a:custGeom>
              <a:avLst/>
              <a:gdLst/>
              <a:ahLst/>
              <a:cxnLst/>
              <a:rect l="l" t="t" r="r" b="b"/>
              <a:pathLst>
                <a:path w="2033314" h="120581">
                  <a:moveTo>
                    <a:pt x="1830114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2033314" y="120581"/>
                  </a:lnTo>
                  <a:lnTo>
                    <a:pt x="1830114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7199169">
            <a:off x="-24968" y="7412142"/>
            <a:ext cx="11909220" cy="1453350"/>
            <a:chOff x="0" y="0"/>
            <a:chExt cx="967265" cy="1180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7199169">
            <a:off x="4230388" y="9049570"/>
            <a:ext cx="5785190" cy="706000"/>
            <a:chOff x="0" y="0"/>
            <a:chExt cx="967265" cy="1180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3413" y="2302806"/>
            <a:ext cx="7727665" cy="6404641"/>
          </a:xfrm>
          <a:custGeom>
            <a:avLst/>
            <a:gdLst/>
            <a:ahLst/>
            <a:cxnLst/>
            <a:rect l="l" t="t" r="r" b="b"/>
            <a:pathLst>
              <a:path w="7727665" h="6404641">
                <a:moveTo>
                  <a:pt x="0" y="0"/>
                </a:moveTo>
                <a:lnTo>
                  <a:pt x="7727665" y="0"/>
                </a:lnTo>
                <a:lnTo>
                  <a:pt x="7727665" y="6404640"/>
                </a:lnTo>
                <a:lnTo>
                  <a:pt x="0" y="6404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Docker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3236" y="1065363"/>
            <a:ext cx="190152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28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74769" y="8764596"/>
            <a:ext cx="2164953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Sample dockerfile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Poppins Semi-Bold</vt:lpstr>
      <vt:lpstr>Poppins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6</dc:title>
  <cp:lastModifiedBy>Aggarwal, Tanishqa SBOBNG-PTIY/FAA</cp:lastModifiedBy>
  <cp:revision>2</cp:revision>
  <dcterms:created xsi:type="dcterms:W3CDTF">2006-08-16T00:00:00Z</dcterms:created>
  <dcterms:modified xsi:type="dcterms:W3CDTF">2023-10-03T04:42:04Z</dcterms:modified>
  <dc:identifier>DAFwK-UOkQk</dc:identifier>
</cp:coreProperties>
</file>